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8" r:id="rId3"/>
    <p:sldId id="263" r:id="rId4"/>
    <p:sldId id="264" r:id="rId5"/>
    <p:sldId id="265" r:id="rId6"/>
    <p:sldId id="266" r:id="rId7"/>
    <p:sldId id="269" r:id="rId8"/>
    <p:sldId id="270" r:id="rId9"/>
    <p:sldId id="271" r:id="rId1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292"/>
  </p:normalViewPr>
  <p:slideViewPr>
    <p:cSldViewPr snapToGrid="0" snapToObjects="1">
      <p:cViewPr varScale="1">
        <p:scale>
          <a:sx n="75" d="100"/>
          <a:sy n="75" d="100"/>
        </p:scale>
        <p:origin x="85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81587-42FE-0A45-9472-348CC656351F}" type="datetimeFigureOut">
              <a:rPr lang="nl-NL" smtClean="0"/>
              <a:t>15-10-17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079D21-15C1-3A4F-9880-42CB19A00E75}" type="slidenum">
              <a:rPr lang="nl-NL" smtClean="0"/>
              <a:t>‹nr.›</a:t>
            </a:fld>
            <a:endParaRPr lang="nl-NL"/>
          </a:p>
        </p:txBody>
      </p:sp>
    </p:spTree>
    <p:extLst>
      <p:ext uri="{BB962C8B-B14F-4D97-AF65-F5344CB8AC3E}">
        <p14:creationId xmlns:p14="http://schemas.microsoft.com/office/powerpoint/2010/main" val="19101822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D26F7CD6-B87C-5448-B2A5-38A74901A749}" type="slidenum">
              <a:rPr lang="nl-NL" sz="1200">
                <a:latin typeface="Arial" charset="0"/>
              </a:rPr>
              <a:pPr eaLnBrk="1" hangingPunct="1"/>
              <a:t>3</a:t>
            </a:fld>
            <a:endParaRPr lang="nl-NL" sz="1200">
              <a:latin typeface="Arial"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3400"/>
            <a:ext cx="5029200" cy="4114800"/>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3EA3B69-6DE8-6E44-A5F6-1CB1F4CA30F0}" type="slidenum">
              <a:rPr lang="nl-NL" sz="1200">
                <a:latin typeface="Arial" charset="0"/>
              </a:rPr>
              <a:pPr eaLnBrk="1" hangingPunct="1"/>
              <a:t>4</a:t>
            </a:fld>
            <a:endParaRPr lang="nl-NL" sz="1200">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343400"/>
            <a:ext cx="5029200" cy="4114800"/>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6CA65348-F366-1F47-950A-B6ADC8D8C197}" type="slidenum">
              <a:rPr lang="nl-NL" sz="1200">
                <a:latin typeface="Arial" charset="0"/>
              </a:rPr>
              <a:pPr eaLnBrk="1" hangingPunct="1"/>
              <a:t>5</a:t>
            </a:fld>
            <a:endParaRPr lang="nl-NL" sz="1200">
              <a:latin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A0D00116-771B-1148-809D-0BF1292591F0}" type="slidenum">
              <a:rPr lang="nl-NL" sz="1200">
                <a:latin typeface="Arial" charset="0"/>
              </a:rPr>
              <a:pPr eaLnBrk="1" hangingPunct="1"/>
              <a:t>6</a:t>
            </a:fld>
            <a:endParaRPr lang="nl-NL" sz="1200">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3400"/>
            <a:ext cx="5029200" cy="4114800"/>
          </a:xfrm>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fld id="{1198D7AC-A4FD-5548-BB1E-A7CA1FDE7217}" type="slidenum">
              <a:rPr lang="nl-NL" sz="1200">
                <a:latin typeface="Arial" charset="0"/>
              </a:rPr>
              <a:pPr eaLnBrk="1" hangingPunct="1"/>
              <a:t>7</a:t>
            </a:fld>
            <a:endParaRPr lang="nl-NL" sz="1200">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500"/>
              </a:spcBef>
              <a:spcAft>
                <a:spcPts val="500"/>
              </a:spcAft>
            </a:pPr>
            <a:r>
              <a:rPr lang="nl-NL">
                <a:latin typeface="Arial" charset="0"/>
                <a:ea typeface="ＭＳ Ｐゴシック" charset="0"/>
                <a:cs typeface="ＭＳ Ｐゴシック" charset="0"/>
              </a:rPr>
              <a:t>. Van Jaufre Rudel (1e helft twaalfde eeuw), een edelman uit Blaye (ten noorden van Bordeaux), wordt verteld dat hij verliefd was op de gravin van Tripoli, zonder haar echter ooit te hebben gezien, alleen vanwege de verhalen die hij over haar had horen vertellen van pelgrims uit Antiochië. Hij maakte vele "vers" (gedichten) over haar, "met mooie melodieën maar met slechte woorden".</a:t>
            </a:r>
          </a:p>
          <a:p>
            <a:pPr eaLnBrk="1" hangingPunct="1">
              <a:spcBef>
                <a:spcPts val="500"/>
              </a:spcBef>
              <a:spcAft>
                <a:spcPts val="500"/>
              </a:spcAft>
            </a:pPr>
            <a:r>
              <a:rPr lang="nl-NL">
                <a:latin typeface="Arial" charset="0"/>
                <a:ea typeface="ＭＳ Ｐゴシック" charset="0"/>
                <a:cs typeface="ＭＳ Ｐゴシック" charset="0"/>
              </a:rPr>
              <a:t>"Omdat hij haar wilde zien, ging hij op kruistocht. Aan boord van het schip werd hij ziek, en zo goed als dood werd hij in Tripoli naar een herberg gebracht. Men liet de gravin van zijn aanwezigheid weten; en zij kwam naar hem toe, aan zijn bed, en nam hem in haar armen. Hij wist dat het de gravin was en direct herstelden zijn oog en reuk [kwam hij tot bewustzijn]. En hij prees God omdat deze hem in leven had gelaten totdat hij haar had gezien. En aldus stierf hij in haar armen. Zij liet hem met veel eerbetoon begraven in het huis van de Tempel, en dezelfde dag nog ging zij in een klooster vanwege het verdriet dat ze om zijn dood had."</a:t>
            </a:r>
          </a:p>
          <a:p>
            <a:pPr eaLnBrk="1" hangingPunct="1"/>
            <a:endParaRPr lang="nl-NL">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nl-NL" smtClean="0"/>
              <a:t>Titelstijl van model bewerken</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nl-NL" smtClean="0"/>
              <a:t>Titelstijl van model bewerken</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nl-NL" smtClean="0"/>
              <a:t>Klik om de tekststijl van het model te bewerken</a:t>
            </a:r>
          </a:p>
        </p:txBody>
      </p:sp>
      <p:sp>
        <p:nvSpPr>
          <p:cNvPr id="5" name="Date Placeholder 4"/>
          <p:cNvSpPr>
            <a:spLocks noGrp="1"/>
          </p:cNvSpPr>
          <p:nvPr>
            <p:ph type="dt" sz="half" idx="10"/>
          </p:nvPr>
        </p:nvSpPr>
        <p:spPr>
          <a:xfrm>
            <a:off x="6580094" y="188259"/>
            <a:ext cx="2133600" cy="365125"/>
          </a:xfrm>
        </p:spPr>
        <p:txBody>
          <a:bodyPr/>
          <a:lstStyle/>
          <a:p>
            <a:fld id="{9D9D0D1A-7364-1046-ACF2-431E0B558546}" type="datetimeFigureOut">
              <a:rPr lang="nl-NL" smtClean="0"/>
              <a:t>15-10-17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fbeelding boven bijschrift">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nl-NL" smtClean="0"/>
              <a:t>Titelstijl van model bewerken</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afbeeldingen met bijschrift">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nl-NL" smtClean="0"/>
              <a:t>Titelstijl van model bewerken</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a:xfrm>
            <a:off x="6580094" y="188259"/>
            <a:ext cx="2133600" cy="365125"/>
          </a:xfrm>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nl-NL" smtClean="0"/>
              <a:t>Sleep de afbeelding naar de tijdelijke aanduiding of klik op het pictogram als u een afbeelding wilt toevoegen</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afbeeldingen met bijschrift">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nl-NL" smtClean="0"/>
              <a:t>Titelstijl van model bewerken</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a:p>
        </p:txBody>
      </p:sp>
      <p:sp>
        <p:nvSpPr>
          <p:cNvPr id="4" name="Date Placeholder 3"/>
          <p:cNvSpPr>
            <a:spLocks noGrp="1"/>
          </p:cNvSpPr>
          <p:nvPr>
            <p:ph type="dt" sz="half" idx="10"/>
          </p:nvPr>
        </p:nvSpPr>
        <p:spPr>
          <a:xfrm>
            <a:off x="6580094" y="188259"/>
            <a:ext cx="2133600" cy="365125"/>
          </a:xfrm>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nl-NL" smtClean="0"/>
              <a:t>Sleep de afbeelding naar de tijdelijke aanduiding of klik op het pictogram als u een afbeelding wilt toevoegen</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nl-NL" smtClean="0"/>
              <a:t>Sleep de afbeelding naar de tijdelijke aanduiding of klik op het pictogram als u een afbeelding wilt toevoegen</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nl-NL" smtClean="0"/>
              <a:t>Titelstijl van model bewerken</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nl-NL"/>
          </a:p>
        </p:txBody>
      </p:sp>
      <p:sp>
        <p:nvSpPr>
          <p:cNvPr id="6" name="Rectangle 8"/>
          <p:cNvSpPr>
            <a:spLocks noGrp="1" noChangeArrowheads="1"/>
          </p:cNvSpPr>
          <p:nvPr>
            <p:ph type="ftr" sz="quarter" idx="11"/>
          </p:nvPr>
        </p:nvSpPr>
        <p:spPr>
          <a:ln/>
        </p:spPr>
        <p:txBody>
          <a:bodyPr/>
          <a:lstStyle>
            <a:lvl1pPr>
              <a:defRPr/>
            </a:lvl1pPr>
          </a:lstStyle>
          <a:p>
            <a:pPr>
              <a:defRPr/>
            </a:pPr>
            <a:endParaRPr lang="nl-NL"/>
          </a:p>
        </p:txBody>
      </p:sp>
      <p:sp>
        <p:nvSpPr>
          <p:cNvPr id="7" name="Rectangle 9"/>
          <p:cNvSpPr>
            <a:spLocks noGrp="1" noChangeArrowheads="1"/>
          </p:cNvSpPr>
          <p:nvPr>
            <p:ph type="sldNum" sz="quarter" idx="12"/>
          </p:nvPr>
        </p:nvSpPr>
        <p:spPr>
          <a:ln/>
        </p:spPr>
        <p:txBody>
          <a:bodyPr/>
          <a:lstStyle>
            <a:lvl1pPr>
              <a:defRPr/>
            </a:lvl1pPr>
          </a:lstStyle>
          <a:p>
            <a:pPr>
              <a:defRPr/>
            </a:pPr>
            <a:fld id="{58A9CE89-2326-664F-8C91-0B4D38B3AA3A}" type="slidenum">
              <a:rPr lang="nl-NL"/>
              <a:pPr>
                <a:defRPr/>
              </a:pPr>
              <a:t>‹nr.›</a:t>
            </a:fld>
            <a:endParaRPr lang="nl-NL"/>
          </a:p>
        </p:txBody>
      </p:sp>
    </p:spTree>
    <p:extLst>
      <p:ext uri="{BB962C8B-B14F-4D97-AF65-F5344CB8AC3E}">
        <p14:creationId xmlns:p14="http://schemas.microsoft.com/office/powerpoint/2010/main" val="3657967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nl-NL"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nl-NL"/>
          </a:p>
        </p:txBody>
      </p:sp>
      <p:sp>
        <p:nvSpPr>
          <p:cNvPr id="6" name="Rectangle 8"/>
          <p:cNvSpPr>
            <a:spLocks noGrp="1" noChangeArrowheads="1"/>
          </p:cNvSpPr>
          <p:nvPr>
            <p:ph type="ftr" sz="quarter" idx="11"/>
          </p:nvPr>
        </p:nvSpPr>
        <p:spPr>
          <a:ln/>
        </p:spPr>
        <p:txBody>
          <a:bodyPr/>
          <a:lstStyle>
            <a:lvl1pPr>
              <a:defRPr/>
            </a:lvl1pPr>
          </a:lstStyle>
          <a:p>
            <a:pPr>
              <a:defRPr/>
            </a:pPr>
            <a:endParaRPr lang="nl-NL"/>
          </a:p>
        </p:txBody>
      </p:sp>
      <p:sp>
        <p:nvSpPr>
          <p:cNvPr id="7" name="Rectangle 9"/>
          <p:cNvSpPr>
            <a:spLocks noGrp="1" noChangeArrowheads="1"/>
          </p:cNvSpPr>
          <p:nvPr>
            <p:ph type="sldNum" sz="quarter" idx="12"/>
          </p:nvPr>
        </p:nvSpPr>
        <p:spPr>
          <a:ln/>
        </p:spPr>
        <p:txBody>
          <a:bodyPr/>
          <a:lstStyle>
            <a:lvl1pPr>
              <a:defRPr/>
            </a:lvl1pPr>
          </a:lstStyle>
          <a:p>
            <a:pPr>
              <a:defRPr/>
            </a:pPr>
            <a:fld id="{E89DBD2C-298A-1B4B-BE27-7B54CEBD4DBC}" type="slidenum">
              <a:rPr lang="nl-NL"/>
              <a:pPr>
                <a:defRPr/>
              </a:pPr>
              <a:t>‹nr.›</a:t>
            </a:fld>
            <a:endParaRPr lang="nl-NL"/>
          </a:p>
        </p:txBody>
      </p:sp>
    </p:spTree>
    <p:extLst>
      <p:ext uri="{BB962C8B-B14F-4D97-AF65-F5344CB8AC3E}">
        <p14:creationId xmlns:p14="http://schemas.microsoft.com/office/powerpoint/2010/main" val="361532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idx="1"/>
          </p:nvPr>
        </p:nvSpPr>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10"/>
          </p:nvPr>
        </p:nvSpPr>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nl-NL" smtClean="0"/>
              <a:t>Titelstijl van model bewerken</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dirty="0"/>
          </a:p>
        </p:txBody>
      </p:sp>
      <p:sp>
        <p:nvSpPr>
          <p:cNvPr id="4" name="Date Placeholder 3"/>
          <p:cNvSpPr>
            <a:spLocks noGrp="1"/>
          </p:cNvSpPr>
          <p:nvPr>
            <p:ph type="dt" sz="half" idx="10"/>
          </p:nvPr>
        </p:nvSpPr>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nl-NL" smtClean="0"/>
              <a:t>Sleep de afbeelding naar de tijdelijke aanduiding of klik op het pictogram als u een afbeelding wilt toevoegen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nl-NL" smtClean="0"/>
              <a:t>Titelstijl van model bewerken</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Date Placeholder 3"/>
          <p:cNvSpPr>
            <a:spLocks noGrp="1"/>
          </p:cNvSpPr>
          <p:nvPr>
            <p:ph type="dt" sz="half" idx="10"/>
          </p:nvPr>
        </p:nvSpPr>
        <p:spPr/>
        <p:txBody>
          <a:bodyPr/>
          <a:lstStyle/>
          <a:p>
            <a:fld id="{9D9D0D1A-7364-1046-ACF2-431E0B558546}" type="datetimeFigureOut">
              <a:rPr lang="nl-NL" smtClean="0"/>
              <a:t>15-10-17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Date Placeholder 4"/>
          <p:cNvSpPr>
            <a:spLocks noGrp="1"/>
          </p:cNvSpPr>
          <p:nvPr>
            <p:ph type="dt" sz="half" idx="10"/>
          </p:nvPr>
        </p:nvSpPr>
        <p:spPr>
          <a:xfrm>
            <a:off x="6580094" y="188259"/>
            <a:ext cx="2133600" cy="365125"/>
          </a:xfrm>
        </p:spPr>
        <p:txBody>
          <a:bodyPr/>
          <a:lstStyle/>
          <a:p>
            <a:fld id="{9D9D0D1A-7364-1046-ACF2-431E0B558546}" type="datetimeFigureOut">
              <a:rPr lang="nl-NL" smtClean="0"/>
              <a:t>15-10-17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Titelstijl van model bewerken</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7" name="Date Placeholder 6"/>
          <p:cNvSpPr>
            <a:spLocks noGrp="1"/>
          </p:cNvSpPr>
          <p:nvPr>
            <p:ph type="dt" sz="half" idx="10"/>
          </p:nvPr>
        </p:nvSpPr>
        <p:spPr>
          <a:xfrm>
            <a:off x="6580094" y="188259"/>
            <a:ext cx="2133600" cy="365125"/>
          </a:xfrm>
        </p:spPr>
        <p:txBody>
          <a:bodyPr/>
          <a:lstStyle/>
          <a:p>
            <a:fld id="{9D9D0D1A-7364-1046-ACF2-431E0B558546}" type="datetimeFigureOut">
              <a:rPr lang="nl-NL" smtClean="0"/>
              <a:t>15-10-17</a:t>
            </a:fld>
            <a:endParaRPr lang="nl-NL"/>
          </a:p>
        </p:txBody>
      </p:sp>
      <p:sp>
        <p:nvSpPr>
          <p:cNvPr id="8" name="Footer Placeholder 7"/>
          <p:cNvSpPr>
            <a:spLocks noGrp="1"/>
          </p:cNvSpPr>
          <p:nvPr>
            <p:ph type="ftr" sz="quarter" idx="11"/>
          </p:nvPr>
        </p:nvSpPr>
        <p:spPr>
          <a:xfrm>
            <a:off x="1120588" y="188259"/>
            <a:ext cx="2895600" cy="365125"/>
          </a:xfrm>
        </p:spPr>
        <p:txBody>
          <a:bodyPr/>
          <a:lstStyle/>
          <a:p>
            <a:endParaRPr lang="nl-NL"/>
          </a:p>
        </p:txBody>
      </p:sp>
      <p:sp>
        <p:nvSpPr>
          <p:cNvPr id="9" name="Slide Number Placeholder 8"/>
          <p:cNvSpPr>
            <a:spLocks noGrp="1"/>
          </p:cNvSpPr>
          <p:nvPr>
            <p:ph type="sldNum" sz="quarter" idx="12"/>
          </p:nvPr>
        </p:nvSpPr>
        <p:spPr/>
        <p:txBody>
          <a:bodyPr/>
          <a:lstStyle/>
          <a:p>
            <a:fld id="{380A4A1C-C2E7-B04F-A728-2C5AA5F9C928}" type="slidenum">
              <a:rPr lang="nl-NL" smtClean="0"/>
              <a:t>‹nr.›</a:t>
            </a:fld>
            <a:endParaRPr lang="nl-NL"/>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a:p>
        </p:txBody>
      </p:sp>
      <p:sp>
        <p:nvSpPr>
          <p:cNvPr id="3" name="Date Placeholder 2"/>
          <p:cNvSpPr>
            <a:spLocks noGrp="1"/>
          </p:cNvSpPr>
          <p:nvPr>
            <p:ph type="dt" sz="half" idx="10"/>
          </p:nvPr>
        </p:nvSpPr>
        <p:spPr/>
        <p:txBody>
          <a:bodyPr/>
          <a:lstStyle/>
          <a:p>
            <a:fld id="{9D9D0D1A-7364-1046-ACF2-431E0B558546}" type="datetimeFigureOut">
              <a:rPr lang="nl-NL" smtClean="0"/>
              <a:t>15-10-17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D0D1A-7364-1046-ACF2-431E0B558546}" type="datetimeFigureOut">
              <a:rPr lang="nl-NL" smtClean="0"/>
              <a:t>15-10-17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nl-NL" smtClean="0"/>
              <a:t>Titelstijl van model bewerken</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Date Placeholder 4"/>
          <p:cNvSpPr>
            <a:spLocks noGrp="1"/>
          </p:cNvSpPr>
          <p:nvPr>
            <p:ph type="dt" sz="half" idx="10"/>
          </p:nvPr>
        </p:nvSpPr>
        <p:spPr>
          <a:xfrm>
            <a:off x="6580094" y="188259"/>
            <a:ext cx="2133600" cy="365125"/>
          </a:xfrm>
        </p:spPr>
        <p:txBody>
          <a:bodyPr/>
          <a:lstStyle/>
          <a:p>
            <a:fld id="{9D9D0D1A-7364-1046-ACF2-431E0B558546}" type="datetimeFigureOut">
              <a:rPr lang="nl-NL" smtClean="0"/>
              <a:t>15-10-17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80A4A1C-C2E7-B04F-A728-2C5AA5F9C928}" type="slidenum">
              <a:rPr lang="nl-NL" smtClean="0"/>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nl-NL" smtClean="0"/>
              <a:t>Titelstijl van model bewerken</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9D9D0D1A-7364-1046-ACF2-431E0B558546}" type="datetimeFigureOut">
              <a:rPr lang="nl-NL" smtClean="0"/>
              <a:t>15-10-17</a:t>
            </a:fld>
            <a:endParaRPr lang="nl-NL"/>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380A4A1C-C2E7-B04F-A728-2C5AA5F9C928}" type="slidenum">
              <a:rPr lang="nl-NL" smtClean="0"/>
              <a:t>‹nr.›</a:t>
            </a:fld>
            <a:endParaRPr lang="nl-NL"/>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youtu.be/1VIMDF0CHCw?list=PLAPZbMENmZUqnlKCrlhYwrxgovfCUom8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Muziek buiten de kerk</a:t>
            </a:r>
            <a:endParaRPr lang="nl-NL" dirty="0"/>
          </a:p>
        </p:txBody>
      </p:sp>
      <p:sp>
        <p:nvSpPr>
          <p:cNvPr id="3" name="Subtitel 2"/>
          <p:cNvSpPr>
            <a:spLocks noGrp="1"/>
          </p:cNvSpPr>
          <p:nvPr>
            <p:ph type="subTitle" idx="1"/>
          </p:nvPr>
        </p:nvSpPr>
        <p:spPr/>
        <p:txBody>
          <a:bodyPr/>
          <a:lstStyle/>
          <a:p>
            <a:endParaRPr lang="nl-NL" dirty="0" smtClean="0"/>
          </a:p>
          <a:p>
            <a:r>
              <a:rPr lang="nl-NL" sz="4000" b="1" dirty="0" smtClean="0"/>
              <a:t>Kunstmuziek</a:t>
            </a:r>
            <a:endParaRPr lang="nl-NL" sz="4000" b="1" dirty="0"/>
          </a:p>
        </p:txBody>
      </p:sp>
      <p:pic>
        <p:nvPicPr>
          <p:cNvPr id="4" name="Afbeelding 3"/>
          <p:cNvPicPr>
            <a:picLocks noChangeAspect="1"/>
          </p:cNvPicPr>
          <p:nvPr/>
        </p:nvPicPr>
        <p:blipFill>
          <a:blip r:embed="rId2">
            <a:alphaModFix amt="26000"/>
          </a:blip>
          <a:stretch>
            <a:fillRect/>
          </a:stretch>
        </p:blipFill>
        <p:spPr>
          <a:xfrm>
            <a:off x="-149229" y="-678686"/>
            <a:ext cx="9293229" cy="8560185"/>
          </a:xfrm>
          <a:prstGeom prst="rect">
            <a:avLst/>
          </a:prstGeom>
        </p:spPr>
      </p:pic>
    </p:spTree>
    <p:extLst>
      <p:ext uri="{BB962C8B-B14F-4D97-AF65-F5344CB8AC3E}">
        <p14:creationId xmlns:p14="http://schemas.microsoft.com/office/powerpoint/2010/main" val="3416649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b="1">
                <a:latin typeface="Tahoma" charset="0"/>
                <a:ea typeface="ＭＳ Ｐゴシック" charset="0"/>
                <a:cs typeface="ＭＳ Ｐゴシック" charset="0"/>
              </a:rPr>
              <a:t>Kunstliederen</a:t>
            </a:r>
            <a:endParaRPr lang="nl-NL" b="1">
              <a:latin typeface="Tahoma" charset="0"/>
              <a:ea typeface="ＭＳ Ｐゴシック" charset="0"/>
              <a:cs typeface="ＭＳ Ｐゴシック" charset="0"/>
            </a:endParaRPr>
          </a:p>
        </p:txBody>
      </p:sp>
      <p:sp>
        <p:nvSpPr>
          <p:cNvPr id="89091" name="Rectangle 3"/>
          <p:cNvSpPr>
            <a:spLocks noGrp="1" noChangeArrowheads="1"/>
          </p:cNvSpPr>
          <p:nvPr>
            <p:ph type="body" idx="1"/>
          </p:nvPr>
        </p:nvSpPr>
        <p:spPr/>
        <p:txBody>
          <a:bodyPr>
            <a:normAutofit lnSpcReduction="10000"/>
          </a:bodyPr>
          <a:lstStyle/>
          <a:p>
            <a:pPr eaLnBrk="1" hangingPunct="1">
              <a:defRPr/>
            </a:pPr>
            <a:r>
              <a:rPr lang="nl-NL" sz="2400" u="sng" dirty="0">
                <a:latin typeface="Tahoma" charset="0"/>
                <a:ea typeface="ＭＳ Ｐゴシック" charset="0"/>
                <a:cs typeface="ＭＳ Ｐゴシック" charset="0"/>
              </a:rPr>
              <a:t>Kunstliederen</a:t>
            </a:r>
            <a:r>
              <a:rPr lang="nl-NL" sz="2400" dirty="0">
                <a:latin typeface="Tahoma" charset="0"/>
                <a:ea typeface="ＭＳ Ｐゴシック" charset="0"/>
                <a:cs typeface="ＭＳ Ｐゴシック" charset="0"/>
              </a:rPr>
              <a:t>: 	</a:t>
            </a:r>
          </a:p>
          <a:p>
            <a:pPr eaLnBrk="1" hangingPunct="1">
              <a:buFont typeface="Wingdings" charset="0"/>
              <a:buNone/>
              <a:defRPr/>
            </a:pPr>
            <a:r>
              <a:rPr lang="nl-NL" sz="2400" dirty="0">
                <a:latin typeface="Tahoma" charset="0"/>
                <a:ea typeface="ＭＳ Ｐゴシック" charset="0"/>
                <a:cs typeface="ＭＳ Ｐゴシック" charset="0"/>
              </a:rPr>
              <a:t>	</a:t>
            </a:r>
          </a:p>
          <a:p>
            <a:pPr eaLnBrk="1" hangingPunct="1">
              <a:buFont typeface="Wingdings" charset="0"/>
              <a:buNone/>
              <a:defRPr/>
            </a:pPr>
            <a:r>
              <a:rPr lang="nl-NL" sz="2000" i="1" dirty="0">
                <a:latin typeface="Tahoma" charset="0"/>
                <a:ea typeface="ＭＳ Ｐゴシック" charset="0"/>
                <a:cs typeface="ＭＳ Ｐゴシック" charset="0"/>
              </a:rPr>
              <a:t>	- vaak beroepsmuzikanten (</a:t>
            </a:r>
            <a:r>
              <a:rPr lang="nl-NL" sz="2000" i="1" dirty="0" smtClean="0">
                <a:latin typeface="Tahoma" charset="0"/>
                <a:ea typeface="ＭＳ Ｐゴシック" charset="0"/>
                <a:cs typeface="ＭＳ Ｐゴシック" charset="0"/>
              </a:rPr>
              <a:t>opleiding klooster, </a:t>
            </a:r>
            <a:r>
              <a:rPr lang="nl-NL" sz="2000" i="1" dirty="0">
                <a:latin typeface="Tahoma" charset="0"/>
                <a:ea typeface="ＭＳ Ｐゴシック" charset="0"/>
                <a:cs typeface="ＭＳ Ｐゴシック" charset="0"/>
              </a:rPr>
              <a:t>van adel)</a:t>
            </a:r>
          </a:p>
          <a:p>
            <a:pPr eaLnBrk="1" hangingPunct="1">
              <a:buFont typeface="Wingdings" charset="0"/>
              <a:buNone/>
              <a:defRPr/>
            </a:pPr>
            <a:r>
              <a:rPr lang="nl-NL" sz="2000" i="1" dirty="0">
                <a:latin typeface="Tahoma" charset="0"/>
                <a:ea typeface="ＭＳ Ｐゴシック" charset="0"/>
                <a:cs typeface="ＭＳ Ｐゴシック" charset="0"/>
              </a:rPr>
              <a:t>	- teksten en melodie vaak opgeschreven</a:t>
            </a:r>
          </a:p>
          <a:p>
            <a:pPr eaLnBrk="1" hangingPunct="1">
              <a:buFont typeface="Wingdings" charset="0"/>
              <a:buNone/>
              <a:defRPr/>
            </a:pPr>
            <a:r>
              <a:rPr lang="nl-NL" sz="2000" i="1" dirty="0">
                <a:latin typeface="Tahoma" charset="0"/>
                <a:ea typeface="ＭＳ Ｐゴシック" charset="0"/>
                <a:cs typeface="ＭＳ Ｐゴシック" charset="0"/>
              </a:rPr>
              <a:t>	- hoofse liefde, </a:t>
            </a:r>
            <a:r>
              <a:rPr lang="nl-NL" sz="2000" i="1" dirty="0" smtClean="0">
                <a:latin typeface="Tahoma" charset="0"/>
                <a:ea typeface="ＭＳ Ｐゴシック" charset="0"/>
                <a:cs typeface="ＭＳ Ｐゴシック" charset="0"/>
              </a:rPr>
              <a:t>politiek</a:t>
            </a:r>
          </a:p>
          <a:p>
            <a:pPr eaLnBrk="1" hangingPunct="1">
              <a:buFont typeface="Wingdings" charset="0"/>
              <a:buNone/>
              <a:defRPr/>
            </a:pPr>
            <a:r>
              <a:rPr lang="nl-NL" sz="2000" i="1" dirty="0">
                <a:latin typeface="Tahoma" charset="0"/>
                <a:ea typeface="ＭＳ Ｐゴシック" charset="0"/>
                <a:cs typeface="ＭＳ Ｐゴシック" charset="0"/>
              </a:rPr>
              <a:t>	</a:t>
            </a:r>
            <a:r>
              <a:rPr lang="nl-NL" sz="2000" i="1" dirty="0" smtClean="0">
                <a:latin typeface="Tahoma" charset="0"/>
                <a:ea typeface="ＭＳ Ｐゴシック" charset="0"/>
                <a:cs typeface="ＭＳ Ｐゴシック" charset="0"/>
              </a:rPr>
              <a:t>- melodieën en teksten van hoog niveau</a:t>
            </a:r>
          </a:p>
          <a:p>
            <a:pPr eaLnBrk="1" hangingPunct="1">
              <a:buFont typeface="Wingdings" charset="0"/>
              <a:buNone/>
              <a:defRPr/>
            </a:pPr>
            <a:r>
              <a:rPr lang="nl-NL" i="1" dirty="0" smtClean="0">
                <a:latin typeface="Tahoma" charset="0"/>
                <a:ea typeface="ＭＳ Ｐゴシック" charset="0"/>
                <a:cs typeface="ＭＳ Ｐゴシック" charset="0"/>
              </a:rPr>
              <a:t>	- gezongen met geschoolde stem</a:t>
            </a:r>
            <a:endParaRPr lang="nl-NL" sz="2000" i="1" dirty="0">
              <a:latin typeface="Tahoma" charset="0"/>
              <a:ea typeface="ＭＳ Ｐゴシック" charset="0"/>
              <a:cs typeface="ＭＳ Ｐゴシック" charset="0"/>
            </a:endParaRPr>
          </a:p>
          <a:p>
            <a:pPr eaLnBrk="1" hangingPunct="1">
              <a:defRPr/>
            </a:pPr>
            <a:endParaRPr lang="nl-NL" sz="2000" i="1" dirty="0">
              <a:latin typeface="Tahoma" charset="0"/>
              <a:ea typeface="ＭＳ Ｐゴシック" charset="0"/>
              <a:cs typeface="ＭＳ Ｐゴシック" charset="0"/>
            </a:endParaRPr>
          </a:p>
        </p:txBody>
      </p:sp>
      <p:pic>
        <p:nvPicPr>
          <p:cNvPr id="2" name="Afbeelding 1"/>
          <p:cNvPicPr>
            <a:picLocks noChangeAspect="1"/>
          </p:cNvPicPr>
          <p:nvPr/>
        </p:nvPicPr>
        <p:blipFill>
          <a:blip r:embed="rId2"/>
          <a:stretch>
            <a:fillRect/>
          </a:stretch>
        </p:blipFill>
        <p:spPr>
          <a:xfrm>
            <a:off x="5136444" y="495432"/>
            <a:ext cx="3750734" cy="2538588"/>
          </a:xfrm>
          <a:prstGeom prst="rect">
            <a:avLst/>
          </a:prstGeom>
        </p:spPr>
      </p:pic>
    </p:spTree>
    <p:extLst>
      <p:ext uri="{BB962C8B-B14F-4D97-AF65-F5344CB8AC3E}">
        <p14:creationId xmlns:p14="http://schemas.microsoft.com/office/powerpoint/2010/main" val="3929618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762000"/>
            <a:ext cx="3733800" cy="914400"/>
          </a:xfrm>
        </p:spPr>
        <p:txBody>
          <a:bodyPr>
            <a:normAutofit/>
          </a:bodyPr>
          <a:lstStyle/>
          <a:p>
            <a:pPr eaLnBrk="1" hangingPunct="1">
              <a:defRPr/>
            </a:pPr>
            <a:r>
              <a:rPr lang="nl-NL" sz="2400" dirty="0" smtClean="0">
                <a:latin typeface="Tahoma" charset="0"/>
                <a:ea typeface="ＭＳ Ｐゴシック" charset="0"/>
                <a:cs typeface="ＭＳ Ｐゴシック" charset="0"/>
              </a:rPr>
              <a:t>Rondtrekkende muzikanten</a:t>
            </a:r>
            <a:endParaRPr lang="nl-NL" sz="2400" dirty="0">
              <a:latin typeface="Tahoma" charset="0"/>
              <a:ea typeface="ＭＳ Ｐゴシック" charset="0"/>
              <a:cs typeface="ＭＳ Ｐゴシック" charset="0"/>
            </a:endParaRPr>
          </a:p>
        </p:txBody>
      </p:sp>
      <p:sp>
        <p:nvSpPr>
          <p:cNvPr id="101379" name="Rectangle 3"/>
          <p:cNvSpPr>
            <a:spLocks noGrp="1" noChangeArrowheads="1"/>
          </p:cNvSpPr>
          <p:nvPr>
            <p:ph type="body" sz="half" idx="1"/>
          </p:nvPr>
        </p:nvSpPr>
        <p:spPr>
          <a:xfrm>
            <a:off x="304800" y="2266950"/>
            <a:ext cx="3810000" cy="4114800"/>
          </a:xfrm>
        </p:spPr>
        <p:txBody>
          <a:bodyPr/>
          <a:lstStyle/>
          <a:p>
            <a:pPr eaLnBrk="1" hangingPunct="1">
              <a:defRPr/>
            </a:pPr>
            <a:r>
              <a:rPr lang="nl-NL" sz="2400" dirty="0">
                <a:latin typeface="Bookman Old Style" charset="0"/>
                <a:ea typeface="ＭＳ Ｐゴシック" charset="0"/>
                <a:cs typeface="ＭＳ Ｐゴシック" charset="0"/>
              </a:rPr>
              <a:t>Zuidfrankrijk: troubadours</a:t>
            </a:r>
          </a:p>
          <a:p>
            <a:pPr eaLnBrk="1" hangingPunct="1">
              <a:defRPr/>
            </a:pPr>
            <a:endParaRPr lang="nl-NL" sz="2400" dirty="0">
              <a:latin typeface="Bookman Old Style" charset="0"/>
              <a:ea typeface="ＭＳ Ｐゴシック" charset="0"/>
              <a:cs typeface="ＭＳ Ｐゴシック" charset="0"/>
            </a:endParaRPr>
          </a:p>
          <a:p>
            <a:pPr eaLnBrk="1" hangingPunct="1">
              <a:defRPr/>
            </a:pPr>
            <a:r>
              <a:rPr lang="nl-NL" sz="2400" dirty="0">
                <a:latin typeface="Bookman Old Style" charset="0"/>
                <a:ea typeface="ＭＳ Ｐゴシック" charset="0"/>
                <a:cs typeface="ＭＳ Ｐゴシック" charset="0"/>
              </a:rPr>
              <a:t>Noord-Frankrijk : trouvères</a:t>
            </a:r>
          </a:p>
          <a:p>
            <a:pPr eaLnBrk="1" hangingPunct="1">
              <a:defRPr/>
            </a:pPr>
            <a:endParaRPr lang="nl-NL" sz="2400" dirty="0">
              <a:latin typeface="Bookman Old Style" charset="0"/>
              <a:ea typeface="ＭＳ Ｐゴシック" charset="0"/>
              <a:cs typeface="ＭＳ Ｐゴシック" charset="0"/>
            </a:endParaRPr>
          </a:p>
          <a:p>
            <a:pPr eaLnBrk="1" hangingPunct="1">
              <a:defRPr/>
            </a:pPr>
            <a:r>
              <a:rPr lang="nl-NL" sz="2400" dirty="0">
                <a:latin typeface="Bookman Old Style" charset="0"/>
                <a:ea typeface="ＭＳ Ｐゴシック" charset="0"/>
                <a:cs typeface="ＭＳ Ｐゴシック" charset="0"/>
              </a:rPr>
              <a:t>Duitsland: </a:t>
            </a:r>
            <a:r>
              <a:rPr lang="nl-NL" sz="2400" dirty="0" err="1">
                <a:latin typeface="Bookman Old Style" charset="0"/>
                <a:ea typeface="ＭＳ Ｐゴシック" charset="0"/>
                <a:cs typeface="ＭＳ Ｐゴシック" charset="0"/>
              </a:rPr>
              <a:t>Minnesänger</a:t>
            </a:r>
            <a:endParaRPr lang="nl-NL" sz="2000" b="1" dirty="0">
              <a:latin typeface="Tahoma" charset="0"/>
              <a:ea typeface="ＭＳ Ｐゴシック" charset="0"/>
              <a:cs typeface="ＭＳ Ｐゴシック" charset="0"/>
            </a:endParaRPr>
          </a:p>
        </p:txBody>
      </p:sp>
      <p:sp>
        <p:nvSpPr>
          <p:cNvPr id="53251" name="Rectangle 4"/>
          <p:cNvSpPr>
            <a:spLocks noChangeArrowheads="1"/>
          </p:cNvSpPr>
          <p:nvPr/>
        </p:nvSpPr>
        <p:spPr bwMode="auto">
          <a:xfrm>
            <a:off x="2998788" y="1628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en-US"/>
          </a:p>
        </p:txBody>
      </p:sp>
      <p:pic>
        <p:nvPicPr>
          <p:cNvPr id="53252" name="Picture 5" descr="troubadou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533400"/>
            <a:ext cx="4276725"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132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nl-NL">
                <a:latin typeface="Tahoma" charset="0"/>
                <a:ea typeface="ＭＳ Ｐゴシック" charset="0"/>
                <a:cs typeface="ＭＳ Ｐゴシック" charset="0"/>
              </a:rPr>
              <a:t>Positie van de troubadours</a:t>
            </a:r>
          </a:p>
        </p:txBody>
      </p:sp>
      <p:sp>
        <p:nvSpPr>
          <p:cNvPr id="104451" name="Rectangle 3"/>
          <p:cNvSpPr>
            <a:spLocks noGrp="1" noChangeArrowheads="1"/>
          </p:cNvSpPr>
          <p:nvPr>
            <p:ph type="body" sz="half" idx="1"/>
          </p:nvPr>
        </p:nvSpPr>
        <p:spPr>
          <a:xfrm>
            <a:off x="457200" y="1600200"/>
            <a:ext cx="4033838" cy="4495800"/>
          </a:xfrm>
        </p:spPr>
        <p:txBody>
          <a:bodyPr>
            <a:normAutofit fontScale="92500" lnSpcReduction="10000"/>
          </a:bodyPr>
          <a:lstStyle/>
          <a:p>
            <a:pPr eaLnBrk="1" hangingPunct="1">
              <a:defRPr/>
            </a:pPr>
            <a:r>
              <a:rPr lang="nl-NL" sz="2800" dirty="0">
                <a:latin typeface="Tahoma" charset="0"/>
                <a:ea typeface="ＭＳ Ｐゴシック" charset="0"/>
                <a:cs typeface="ＭＳ Ｐゴシック" charset="0"/>
              </a:rPr>
              <a:t>vaak </a:t>
            </a:r>
            <a:r>
              <a:rPr lang="nl-NL" sz="2800" b="1" u="sng" dirty="0">
                <a:latin typeface="Tahoma" charset="0"/>
                <a:ea typeface="ＭＳ Ｐゴシック" charset="0"/>
                <a:cs typeface="ＭＳ Ｐゴシック" charset="0"/>
              </a:rPr>
              <a:t>van adellijke</a:t>
            </a:r>
            <a:r>
              <a:rPr lang="nl-NL" sz="2800" dirty="0">
                <a:latin typeface="Tahoma" charset="0"/>
                <a:ea typeface="ＭＳ Ｐゴシック" charset="0"/>
                <a:cs typeface="ＭＳ Ｐゴシック" charset="0"/>
              </a:rPr>
              <a:t> komaf</a:t>
            </a:r>
          </a:p>
          <a:p>
            <a:pPr eaLnBrk="1" hangingPunct="1">
              <a:defRPr/>
            </a:pPr>
            <a:r>
              <a:rPr lang="nl-NL" sz="2800" dirty="0">
                <a:latin typeface="Tahoma" charset="0"/>
                <a:ea typeface="ＭＳ Ｐゴシック" charset="0"/>
                <a:cs typeface="ＭＳ Ｐゴシック" charset="0"/>
              </a:rPr>
              <a:t>opleiding in </a:t>
            </a:r>
            <a:r>
              <a:rPr lang="nl-NL" sz="2800" b="1" u="sng" dirty="0">
                <a:latin typeface="Tahoma" charset="0"/>
                <a:ea typeface="ＭＳ Ｐゴシック" charset="0"/>
                <a:cs typeface="ＭＳ Ｐゴシック" charset="0"/>
              </a:rPr>
              <a:t>kloosters</a:t>
            </a:r>
          </a:p>
          <a:p>
            <a:pPr eaLnBrk="1" hangingPunct="1">
              <a:defRPr/>
            </a:pPr>
            <a:r>
              <a:rPr lang="nl-NL" sz="2800" dirty="0">
                <a:latin typeface="Tahoma" charset="0"/>
                <a:ea typeface="ＭＳ Ｐゴシック" charset="0"/>
                <a:cs typeface="ＭＳ Ｐゴシック" charset="0"/>
              </a:rPr>
              <a:t>hoogtepunt tussen 1150 en 1250</a:t>
            </a:r>
          </a:p>
          <a:p>
            <a:pPr eaLnBrk="1" hangingPunct="1">
              <a:defRPr/>
            </a:pPr>
            <a:r>
              <a:rPr lang="en-US" sz="2800" dirty="0" err="1">
                <a:latin typeface="Tahoma" charset="0"/>
                <a:ea typeface="ＭＳ Ｐゴシック" charset="0"/>
                <a:cs typeface="ＭＳ Ｐゴシック" charset="0"/>
              </a:rPr>
              <a:t>teksten</a:t>
            </a:r>
            <a:r>
              <a:rPr lang="en-US" sz="2800" dirty="0">
                <a:latin typeface="Tahoma" charset="0"/>
                <a:ea typeface="ＭＳ Ｐゴシック" charset="0"/>
                <a:cs typeface="ＭＳ Ｐゴシック" charset="0"/>
              </a:rPr>
              <a:t> en </a:t>
            </a:r>
            <a:r>
              <a:rPr lang="en-US" sz="2800" dirty="0" err="1">
                <a:latin typeface="Tahoma" charset="0"/>
                <a:ea typeface="ＭＳ Ｐゴシック" charset="0"/>
                <a:cs typeface="ＭＳ Ｐゴシック" charset="0"/>
              </a:rPr>
              <a:t>melodie</a:t>
            </a:r>
            <a:r>
              <a:rPr lang="en-US" sz="2800" dirty="0">
                <a:latin typeface="Tahoma" charset="0"/>
                <a:ea typeface="ＭＳ Ｐゴシック" charset="0"/>
                <a:cs typeface="ＭＳ Ｐゴシック" charset="0"/>
              </a:rPr>
              <a:t> </a:t>
            </a:r>
            <a:r>
              <a:rPr lang="en-US" sz="2800" dirty="0" err="1">
                <a:latin typeface="Tahoma" charset="0"/>
                <a:ea typeface="ＭＳ Ｐゴシック" charset="0"/>
                <a:cs typeface="ＭＳ Ｐゴシック" charset="0"/>
              </a:rPr>
              <a:t>vaak</a:t>
            </a:r>
            <a:r>
              <a:rPr lang="en-US" sz="2800" dirty="0">
                <a:latin typeface="Tahoma" charset="0"/>
                <a:ea typeface="ＭＳ Ｐゴシック" charset="0"/>
                <a:cs typeface="ＭＳ Ｐゴシック" charset="0"/>
              </a:rPr>
              <a:t> </a:t>
            </a:r>
            <a:r>
              <a:rPr lang="en-US" sz="2800" b="1" u="sng" dirty="0" err="1" smtClean="0">
                <a:latin typeface="Tahoma" charset="0"/>
                <a:ea typeface="ＭＳ Ｐゴシック" charset="0"/>
                <a:cs typeface="ＭＳ Ｐゴシック" charset="0"/>
              </a:rPr>
              <a:t>opgeschreven</a:t>
            </a:r>
            <a:endParaRPr lang="en-US" sz="2800" b="1" u="sng" dirty="0" smtClean="0">
              <a:latin typeface="Tahoma" charset="0"/>
              <a:ea typeface="ＭＳ Ｐゴシック" charset="0"/>
              <a:cs typeface="ＭＳ Ｐゴシック" charset="0"/>
            </a:endParaRPr>
          </a:p>
          <a:p>
            <a:pPr eaLnBrk="1" hangingPunct="1">
              <a:defRPr/>
            </a:pPr>
            <a:r>
              <a:rPr lang="en-US" sz="2800" dirty="0" err="1">
                <a:latin typeface="Tahoma" charset="0"/>
                <a:ea typeface="ＭＳ Ｐゴシック" charset="0"/>
                <a:cs typeface="ＭＳ Ｐゴシック" charset="0"/>
              </a:rPr>
              <a:t>e</a:t>
            </a:r>
            <a:r>
              <a:rPr lang="en-US" sz="2800" dirty="0" err="1" smtClean="0">
                <a:latin typeface="Tahoma" charset="0"/>
                <a:ea typeface="ＭＳ Ｐゴシック" charset="0"/>
                <a:cs typeface="ＭＳ Ｐゴシック" charset="0"/>
              </a:rPr>
              <a:t>erste</a:t>
            </a:r>
            <a:r>
              <a:rPr lang="en-US" sz="2800" dirty="0" smtClean="0">
                <a:latin typeface="Tahoma" charset="0"/>
                <a:ea typeface="ＭＳ Ｐゴシック" charset="0"/>
                <a:cs typeface="ＭＳ Ｐゴシック" charset="0"/>
              </a:rPr>
              <a:t> “singer-songwriters”</a:t>
            </a:r>
            <a:endParaRPr lang="nl-NL" sz="2800" dirty="0">
              <a:latin typeface="Tahoma" charset="0"/>
              <a:ea typeface="ＭＳ Ｐゴシック" charset="0"/>
              <a:cs typeface="ＭＳ Ｐゴシック" charset="0"/>
            </a:endParaRPr>
          </a:p>
        </p:txBody>
      </p:sp>
      <p:pic>
        <p:nvPicPr>
          <p:cNvPr id="55299" name="Picture 4" descr="troubadou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95800" y="2133600"/>
            <a:ext cx="4419600" cy="277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6764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0" y="0"/>
            <a:ext cx="7772400" cy="1143000"/>
          </a:xfrm>
        </p:spPr>
        <p:txBody>
          <a:bodyPr/>
          <a:lstStyle/>
          <a:p>
            <a:pPr eaLnBrk="1" hangingPunct="1">
              <a:defRPr/>
            </a:pPr>
            <a:r>
              <a:rPr lang="nl-NL">
                <a:latin typeface="Tahoma" charset="0"/>
                <a:ea typeface="ＭＳ Ｐゴシック" charset="0"/>
                <a:cs typeface="ＭＳ Ｐゴシック" charset="0"/>
              </a:rPr>
              <a:t>Muziek van de troubadours</a:t>
            </a:r>
          </a:p>
        </p:txBody>
      </p:sp>
      <p:pic>
        <p:nvPicPr>
          <p:cNvPr id="57346" name="Picture 3"/>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a:xfrm>
            <a:off x="609600" y="1066800"/>
            <a:ext cx="3810000" cy="4572000"/>
          </a:xfrm>
        </p:spPr>
      </p:pic>
      <p:sp>
        <p:nvSpPr>
          <p:cNvPr id="107524" name="Rectangle 4"/>
          <p:cNvSpPr>
            <a:spLocks noGrp="1" noChangeArrowheads="1"/>
          </p:cNvSpPr>
          <p:nvPr>
            <p:ph type="body" sz="half" idx="2"/>
          </p:nvPr>
        </p:nvSpPr>
        <p:spPr>
          <a:xfrm>
            <a:off x="4652963" y="1600200"/>
            <a:ext cx="4033837" cy="4495800"/>
          </a:xfrm>
        </p:spPr>
        <p:txBody>
          <a:bodyPr/>
          <a:lstStyle/>
          <a:p>
            <a:pPr eaLnBrk="1" hangingPunct="1">
              <a:defRPr/>
            </a:pPr>
            <a:r>
              <a:rPr lang="nl-NL" sz="2800">
                <a:latin typeface="Tahoma" charset="0"/>
                <a:ea typeface="ＭＳ Ｐゴシック" charset="0"/>
                <a:cs typeface="ＭＳ Ｐゴシック" charset="0"/>
              </a:rPr>
              <a:t>Sterk beïnvloed door het gregoriaans</a:t>
            </a:r>
          </a:p>
          <a:p>
            <a:pPr eaLnBrk="1" hangingPunct="1">
              <a:defRPr/>
            </a:pPr>
            <a:r>
              <a:rPr lang="nl-NL" sz="2800">
                <a:latin typeface="Tahoma" charset="0"/>
                <a:ea typeface="ＭＳ Ｐゴシック" charset="0"/>
                <a:cs typeface="ＭＳ Ｐゴシック" charset="0"/>
              </a:rPr>
              <a:t>oosterse motieven, opgedaan tijdens de kruistochten</a:t>
            </a:r>
            <a:endParaRPr lang="en-US" sz="2800">
              <a:latin typeface="Tahoma" charset="0"/>
              <a:ea typeface="ＭＳ Ｐゴシック" charset="0"/>
              <a:cs typeface="ＭＳ Ｐゴシック" charset="0"/>
            </a:endParaRPr>
          </a:p>
          <a:p>
            <a:pPr eaLnBrk="1" hangingPunct="1">
              <a:defRPr/>
            </a:pPr>
            <a:r>
              <a:rPr lang="en-US" sz="2800">
                <a:latin typeface="Tahoma" charset="0"/>
                <a:ea typeface="ＭＳ Ｐゴシック" charset="0"/>
                <a:cs typeface="ＭＳ Ｐゴシック" charset="0"/>
              </a:rPr>
              <a:t>kunstliederen</a:t>
            </a:r>
            <a:endParaRPr lang="nl-NL" sz="2800">
              <a:latin typeface="Tahoma" charset="0"/>
              <a:ea typeface="ＭＳ Ｐゴシック" charset="0"/>
              <a:cs typeface="ＭＳ Ｐゴシック" charset="0"/>
            </a:endParaRPr>
          </a:p>
        </p:txBody>
      </p:sp>
    </p:spTree>
    <p:extLst>
      <p:ext uri="{BB962C8B-B14F-4D97-AF65-F5344CB8AC3E}">
        <p14:creationId xmlns:p14="http://schemas.microsoft.com/office/powerpoint/2010/main" val="4255944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09600" y="262717"/>
            <a:ext cx="7772400" cy="1633465"/>
          </a:xfrm>
        </p:spPr>
        <p:txBody>
          <a:bodyPr>
            <a:normAutofit fontScale="90000"/>
          </a:bodyPr>
          <a:lstStyle/>
          <a:p>
            <a:pPr>
              <a:defRPr/>
            </a:pPr>
            <a:r>
              <a:rPr lang="nl-NL" dirty="0" smtClean="0">
                <a:latin typeface="Tahoma" charset="0"/>
                <a:ea typeface="ＭＳ Ｐゴシック" charset="0"/>
                <a:cs typeface="ＭＳ Ｐゴシック" charset="0"/>
              </a:rPr>
              <a:t/>
            </a:r>
            <a:br>
              <a:rPr lang="nl-NL" dirty="0" smtClean="0">
                <a:latin typeface="Tahoma" charset="0"/>
                <a:ea typeface="ＭＳ Ｐゴシック" charset="0"/>
                <a:cs typeface="ＭＳ Ｐゴシック" charset="0"/>
              </a:rPr>
            </a:br>
            <a:r>
              <a:rPr lang="nl-NL" dirty="0" smtClean="0">
                <a:latin typeface="Tahoma" charset="0"/>
                <a:ea typeface="ＭＳ Ｐゴシック" charset="0"/>
                <a:cs typeface="ＭＳ Ｐゴシック" charset="0"/>
              </a:rPr>
              <a:t>Verschillen </a:t>
            </a:r>
            <a:r>
              <a:rPr lang="nl-NL" dirty="0">
                <a:latin typeface="Tahoma" charset="0"/>
                <a:ea typeface="ＭＳ Ｐゴシック" charset="0"/>
                <a:cs typeface="ＭＳ Ｐゴシック" charset="0"/>
              </a:rPr>
              <a:t>tussen muziek </a:t>
            </a:r>
            <a:r>
              <a:rPr lang="nl-NL" dirty="0">
                <a:solidFill>
                  <a:srgbClr val="FF0000"/>
                </a:solidFill>
                <a:latin typeface="Tahoma" charset="0"/>
                <a:ea typeface="ＭＳ Ｐゴシック" charset="0"/>
                <a:cs typeface="ＭＳ Ｐゴシック" charset="0"/>
              </a:rPr>
              <a:t>in</a:t>
            </a:r>
            <a:r>
              <a:rPr lang="nl-NL" dirty="0">
                <a:latin typeface="Tahoma" charset="0"/>
                <a:ea typeface="ＭＳ Ｐゴシック" charset="0"/>
                <a:cs typeface="ＭＳ Ｐゴシック" charset="0"/>
              </a:rPr>
              <a:t> de kerk en muziek </a:t>
            </a:r>
            <a:r>
              <a:rPr lang="nl-NL" dirty="0">
                <a:solidFill>
                  <a:srgbClr val="FF0000"/>
                </a:solidFill>
                <a:latin typeface="Tahoma" charset="0"/>
                <a:ea typeface="ＭＳ Ｐゴシック" charset="0"/>
                <a:cs typeface="ＭＳ Ｐゴシック" charset="0"/>
              </a:rPr>
              <a:t>buiten</a:t>
            </a:r>
            <a:r>
              <a:rPr lang="nl-NL" dirty="0">
                <a:latin typeface="Tahoma" charset="0"/>
                <a:ea typeface="ＭＳ Ｐゴシック" charset="0"/>
                <a:cs typeface="ＭＳ Ｐゴシック" charset="0"/>
              </a:rPr>
              <a:t> de kerk</a:t>
            </a:r>
            <a:br>
              <a:rPr lang="nl-NL" dirty="0">
                <a:latin typeface="Tahoma" charset="0"/>
                <a:ea typeface="ＭＳ Ｐゴシック" charset="0"/>
                <a:cs typeface="ＭＳ Ｐゴシック" charset="0"/>
              </a:rPr>
            </a:br>
            <a:r>
              <a:rPr lang="nl-NL" dirty="0">
                <a:latin typeface="Tahoma" charset="0"/>
                <a:ea typeface="ＭＳ Ｐゴシック" charset="0"/>
                <a:cs typeface="ＭＳ Ｐゴシック" charset="0"/>
              </a:rPr>
              <a:t/>
            </a:r>
            <a:br>
              <a:rPr lang="nl-NL" dirty="0">
                <a:latin typeface="Tahoma" charset="0"/>
                <a:ea typeface="ＭＳ Ｐゴシック" charset="0"/>
                <a:cs typeface="ＭＳ Ｐゴシック" charset="0"/>
              </a:rPr>
            </a:br>
            <a:endParaRPr lang="nl-NL" sz="3100" dirty="0">
              <a:latin typeface="Tahoma" charset="0"/>
              <a:ea typeface="ＭＳ Ｐゴシック" charset="0"/>
              <a:cs typeface="ＭＳ Ｐゴシック" charset="0"/>
            </a:endParaRPr>
          </a:p>
        </p:txBody>
      </p:sp>
      <p:sp>
        <p:nvSpPr>
          <p:cNvPr id="110595" name="Rectangle 3"/>
          <p:cNvSpPr>
            <a:spLocks noGrp="1" noChangeArrowheads="1"/>
          </p:cNvSpPr>
          <p:nvPr>
            <p:ph type="body" sz="half" idx="1"/>
          </p:nvPr>
        </p:nvSpPr>
        <p:spPr>
          <a:xfrm>
            <a:off x="609600" y="2362200"/>
            <a:ext cx="3810000" cy="3733800"/>
          </a:xfrm>
        </p:spPr>
        <p:txBody>
          <a:bodyPr>
            <a:normAutofit/>
          </a:bodyPr>
          <a:lstStyle/>
          <a:p>
            <a:pPr eaLnBrk="1" hangingPunct="1">
              <a:lnSpc>
                <a:spcPct val="90000"/>
              </a:lnSpc>
              <a:defRPr/>
            </a:pPr>
            <a:r>
              <a:rPr lang="nl-NL" b="1" dirty="0" smtClean="0">
                <a:solidFill>
                  <a:srgbClr val="FF0000"/>
                </a:solidFill>
                <a:latin typeface="Tahoma" charset="0"/>
                <a:ea typeface="ＭＳ Ｐゴシック" charset="0"/>
                <a:cs typeface="ＭＳ Ｐゴシック" charset="0"/>
              </a:rPr>
              <a:t>Wereldlijke </a:t>
            </a:r>
            <a:r>
              <a:rPr lang="nl-NL" b="1" dirty="0">
                <a:solidFill>
                  <a:srgbClr val="FF0000"/>
                </a:solidFill>
                <a:latin typeface="Tahoma" charset="0"/>
                <a:ea typeface="ＭＳ Ｐゴシック" charset="0"/>
                <a:cs typeface="ＭＳ Ｐゴシック" charset="0"/>
              </a:rPr>
              <a:t>muziek</a:t>
            </a:r>
          </a:p>
          <a:p>
            <a:pPr eaLnBrk="1" hangingPunct="1">
              <a:lnSpc>
                <a:spcPct val="90000"/>
              </a:lnSpc>
              <a:defRPr/>
            </a:pPr>
            <a:r>
              <a:rPr lang="nl-NL" dirty="0">
                <a:latin typeface="Tahoma" charset="0"/>
                <a:ea typeface="ＭＳ Ｐゴシック" charset="0"/>
                <a:cs typeface="ＭＳ Ｐゴシック" charset="0"/>
              </a:rPr>
              <a:t>A</a:t>
            </a:r>
            <a:r>
              <a:rPr lang="nl-NL" dirty="0" smtClean="0">
                <a:latin typeface="Tahoma" charset="0"/>
                <a:ea typeface="ＭＳ Ｐゴシック" charset="0"/>
                <a:cs typeface="ＭＳ Ｐゴシック" charset="0"/>
              </a:rPr>
              <a:t>an </a:t>
            </a:r>
            <a:r>
              <a:rPr lang="nl-NL" dirty="0">
                <a:latin typeface="Tahoma" charset="0"/>
                <a:ea typeface="ＭＳ Ｐゴシック" charset="0"/>
                <a:cs typeface="ＭＳ Ｐゴシック" charset="0"/>
              </a:rPr>
              <a:t>het hof</a:t>
            </a:r>
          </a:p>
          <a:p>
            <a:pPr eaLnBrk="1" hangingPunct="1">
              <a:lnSpc>
                <a:spcPct val="90000"/>
              </a:lnSpc>
              <a:defRPr/>
            </a:pPr>
            <a:r>
              <a:rPr lang="nl-NL" dirty="0" smtClean="0">
                <a:latin typeface="Tahoma" charset="0"/>
                <a:ea typeface="ＭＳ Ｐゴシック" charset="0"/>
                <a:cs typeface="ＭＳ Ｐゴシック" charset="0"/>
              </a:rPr>
              <a:t>Rijmschema</a:t>
            </a:r>
          </a:p>
          <a:p>
            <a:pPr eaLnBrk="1" hangingPunct="1">
              <a:lnSpc>
                <a:spcPct val="90000"/>
              </a:lnSpc>
              <a:defRPr/>
            </a:pPr>
            <a:r>
              <a:rPr lang="nl-NL" dirty="0" smtClean="0">
                <a:latin typeface="Tahoma" charset="0"/>
                <a:ea typeface="ＭＳ Ｐゴシック" charset="0"/>
                <a:cs typeface="ＭＳ Ｐゴシック" charset="0"/>
              </a:rPr>
              <a:t>In eigen taal geschreven</a:t>
            </a:r>
            <a:endParaRPr lang="nl-NL" dirty="0">
              <a:latin typeface="Tahoma" charset="0"/>
              <a:ea typeface="ＭＳ Ｐゴシック" charset="0"/>
              <a:cs typeface="ＭＳ Ｐゴシック" charset="0"/>
            </a:endParaRPr>
          </a:p>
          <a:p>
            <a:pPr eaLnBrk="1" hangingPunct="1">
              <a:lnSpc>
                <a:spcPct val="90000"/>
              </a:lnSpc>
              <a:defRPr/>
            </a:pPr>
            <a:r>
              <a:rPr lang="nl-NL" dirty="0">
                <a:latin typeface="Tahoma" charset="0"/>
                <a:ea typeface="ＭＳ Ｐゴシック" charset="0"/>
                <a:cs typeface="ＭＳ Ｐゴシック" charset="0"/>
              </a:rPr>
              <a:t>C</a:t>
            </a:r>
            <a:r>
              <a:rPr lang="nl-NL" dirty="0" smtClean="0">
                <a:latin typeface="Tahoma" charset="0"/>
                <a:ea typeface="ＭＳ Ｐゴシック" charset="0"/>
                <a:cs typeface="ＭＳ Ｐゴシック" charset="0"/>
              </a:rPr>
              <a:t>omponisten </a:t>
            </a:r>
            <a:r>
              <a:rPr lang="nl-NL" dirty="0">
                <a:latin typeface="Tahoma" charset="0"/>
                <a:ea typeface="ＭＳ Ｐゴシック" charset="0"/>
                <a:cs typeface="ＭＳ Ｐゴシック" charset="0"/>
              </a:rPr>
              <a:t>componeren alleen </a:t>
            </a:r>
            <a:r>
              <a:rPr lang="nl-NL" u="sng" dirty="0" err="1">
                <a:latin typeface="Tahoma" charset="0"/>
                <a:ea typeface="ＭＳ Ｐゴシック" charset="0"/>
                <a:cs typeface="ＭＳ Ｐゴシック" charset="0"/>
              </a:rPr>
              <a:t>éénstemmige</a:t>
            </a:r>
            <a:r>
              <a:rPr lang="nl-NL" u="sng" dirty="0">
                <a:latin typeface="Tahoma" charset="0"/>
                <a:ea typeface="ＭＳ Ｐゴシック" charset="0"/>
                <a:cs typeface="ＭＳ Ｐゴシック" charset="0"/>
              </a:rPr>
              <a:t> </a:t>
            </a:r>
            <a:r>
              <a:rPr lang="nl-NL" dirty="0" smtClean="0">
                <a:latin typeface="Tahoma" charset="0"/>
                <a:ea typeface="ＭＳ Ｐゴシック" charset="0"/>
                <a:cs typeface="ＭＳ Ｐゴシック" charset="0"/>
              </a:rPr>
              <a:t>muziek + </a:t>
            </a:r>
            <a:r>
              <a:rPr lang="nl-NL" u="sng" dirty="0" smtClean="0">
                <a:latin typeface="Tahoma" charset="0"/>
                <a:ea typeface="ＭＳ Ｐゴシック" charset="0"/>
                <a:cs typeface="ＭＳ Ｐゴシック" charset="0"/>
              </a:rPr>
              <a:t>instrumentale </a:t>
            </a:r>
            <a:r>
              <a:rPr lang="nl-NL" dirty="0" smtClean="0">
                <a:latin typeface="Tahoma" charset="0"/>
                <a:ea typeface="ＭＳ Ｐゴシック" charset="0"/>
                <a:cs typeface="ＭＳ Ｐゴシック" charset="0"/>
              </a:rPr>
              <a:t>begeleiding</a:t>
            </a:r>
            <a:endParaRPr lang="nl-NL" dirty="0">
              <a:latin typeface="Tahoma" charset="0"/>
              <a:ea typeface="ＭＳ Ｐゴシック" charset="0"/>
              <a:cs typeface="ＭＳ Ｐゴシック" charset="0"/>
            </a:endParaRPr>
          </a:p>
          <a:p>
            <a:pPr eaLnBrk="1" hangingPunct="1">
              <a:lnSpc>
                <a:spcPct val="90000"/>
              </a:lnSpc>
              <a:defRPr/>
            </a:pPr>
            <a:r>
              <a:rPr lang="nl-NL" dirty="0">
                <a:latin typeface="Tahoma" charset="0"/>
                <a:ea typeface="ＭＳ Ｐゴシック" charset="0"/>
                <a:cs typeface="ＭＳ Ｐゴシック" charset="0"/>
              </a:rPr>
              <a:t>C</a:t>
            </a:r>
            <a:r>
              <a:rPr lang="nl-NL" dirty="0" smtClean="0">
                <a:latin typeface="Tahoma" charset="0"/>
                <a:ea typeface="ＭＳ Ｐゴシック" charset="0"/>
                <a:cs typeface="ＭＳ Ｐゴシック" charset="0"/>
              </a:rPr>
              <a:t>ultuur </a:t>
            </a:r>
            <a:r>
              <a:rPr lang="nl-NL" dirty="0">
                <a:latin typeface="Tahoma" charset="0"/>
                <a:ea typeface="ＭＳ Ｐゴシック" charset="0"/>
                <a:cs typeface="ＭＳ Ｐゴシック" charset="0"/>
              </a:rPr>
              <a:t>van taal en </a:t>
            </a:r>
            <a:r>
              <a:rPr lang="nl-NL" dirty="0" smtClean="0">
                <a:latin typeface="Tahoma" charset="0"/>
                <a:ea typeface="ＭＳ Ｐゴシック" charset="0"/>
                <a:cs typeface="ＭＳ Ｐゴシック" charset="0"/>
              </a:rPr>
              <a:t>taalvaardigheid</a:t>
            </a:r>
          </a:p>
          <a:p>
            <a:pPr eaLnBrk="1" hangingPunct="1">
              <a:lnSpc>
                <a:spcPct val="90000"/>
              </a:lnSpc>
              <a:defRPr/>
            </a:pPr>
            <a:endParaRPr lang="nl-NL" dirty="0">
              <a:latin typeface="Tahoma" charset="0"/>
              <a:ea typeface="ＭＳ Ｐゴシック" charset="0"/>
              <a:cs typeface="ＭＳ Ｐゴシック" charset="0"/>
            </a:endParaRPr>
          </a:p>
        </p:txBody>
      </p:sp>
      <p:sp>
        <p:nvSpPr>
          <p:cNvPr id="110596" name="Rectangle 4"/>
          <p:cNvSpPr>
            <a:spLocks noGrp="1" noChangeArrowheads="1"/>
          </p:cNvSpPr>
          <p:nvPr>
            <p:ph type="body" sz="half" idx="2"/>
          </p:nvPr>
        </p:nvSpPr>
        <p:spPr>
          <a:xfrm>
            <a:off x="4572000" y="2362200"/>
            <a:ext cx="4033838" cy="4090988"/>
          </a:xfrm>
        </p:spPr>
        <p:txBody>
          <a:bodyPr/>
          <a:lstStyle/>
          <a:p>
            <a:pPr eaLnBrk="1" hangingPunct="1">
              <a:defRPr/>
            </a:pPr>
            <a:r>
              <a:rPr lang="nl-NL" b="1" dirty="0" smtClean="0">
                <a:solidFill>
                  <a:srgbClr val="FF0000"/>
                </a:solidFill>
                <a:latin typeface="Tahoma" charset="0"/>
                <a:ea typeface="ＭＳ Ｐゴシック" charset="0"/>
                <a:cs typeface="ＭＳ Ｐゴシック" charset="0"/>
              </a:rPr>
              <a:t>Kerkelijke </a:t>
            </a:r>
            <a:r>
              <a:rPr lang="nl-NL" b="1" dirty="0">
                <a:solidFill>
                  <a:srgbClr val="FF0000"/>
                </a:solidFill>
                <a:latin typeface="Tahoma" charset="0"/>
                <a:ea typeface="ＭＳ Ｐゴシック" charset="0"/>
                <a:cs typeface="ＭＳ Ｐゴシック" charset="0"/>
              </a:rPr>
              <a:t>muziek</a:t>
            </a:r>
          </a:p>
          <a:p>
            <a:pPr eaLnBrk="1" hangingPunct="1">
              <a:defRPr/>
            </a:pPr>
            <a:r>
              <a:rPr lang="nl-NL" dirty="0">
                <a:latin typeface="Tahoma" charset="0"/>
                <a:ea typeface="ＭＳ Ｐゴシック" charset="0"/>
                <a:cs typeface="ＭＳ Ｐゴシック" charset="0"/>
              </a:rPr>
              <a:t>I</a:t>
            </a:r>
            <a:r>
              <a:rPr lang="nl-NL" dirty="0" smtClean="0">
                <a:latin typeface="Tahoma" charset="0"/>
                <a:ea typeface="ＭＳ Ｐゴシック" charset="0"/>
                <a:cs typeface="ＭＳ Ｐゴシック" charset="0"/>
              </a:rPr>
              <a:t>n </a:t>
            </a:r>
            <a:r>
              <a:rPr lang="nl-NL" dirty="0">
                <a:latin typeface="Tahoma" charset="0"/>
                <a:ea typeface="ＭＳ Ｐゴシック" charset="0"/>
                <a:cs typeface="ＭＳ Ｐゴシック" charset="0"/>
              </a:rPr>
              <a:t>de </a:t>
            </a:r>
            <a:r>
              <a:rPr lang="nl-NL" dirty="0" smtClean="0">
                <a:latin typeface="Tahoma" charset="0"/>
                <a:ea typeface="ＭＳ Ｐゴシック" charset="0"/>
                <a:cs typeface="ＭＳ Ｐゴシック" charset="0"/>
              </a:rPr>
              <a:t>kerk</a:t>
            </a:r>
          </a:p>
          <a:p>
            <a:pPr eaLnBrk="1" hangingPunct="1">
              <a:defRPr/>
            </a:pPr>
            <a:r>
              <a:rPr lang="nl-NL" dirty="0" smtClean="0">
                <a:latin typeface="Tahoma" charset="0"/>
                <a:ea typeface="ＭＳ Ｐゴシック" charset="0"/>
                <a:cs typeface="ＭＳ Ｐゴシック" charset="0"/>
              </a:rPr>
              <a:t>Latijn en </a:t>
            </a:r>
            <a:r>
              <a:rPr lang="nl-NL" u="sng" dirty="0" smtClean="0">
                <a:latin typeface="Tahoma" charset="0"/>
                <a:ea typeface="ＭＳ Ｐゴシック" charset="0"/>
                <a:cs typeface="ＭＳ Ｐゴシック" charset="0"/>
              </a:rPr>
              <a:t>eenstemmig </a:t>
            </a:r>
            <a:r>
              <a:rPr lang="nl-NL" dirty="0" smtClean="0">
                <a:latin typeface="Tahoma" charset="0"/>
                <a:ea typeface="ＭＳ Ｐゴシック" charset="0"/>
                <a:cs typeface="ＭＳ Ｐゴシック" charset="0"/>
              </a:rPr>
              <a:t>Gregoriaans</a:t>
            </a:r>
            <a:endParaRPr lang="nl-NL" dirty="0">
              <a:latin typeface="Tahoma" charset="0"/>
              <a:ea typeface="ＭＳ Ｐゴシック" charset="0"/>
              <a:cs typeface="ＭＳ Ｐゴシック" charset="0"/>
            </a:endParaRPr>
          </a:p>
          <a:p>
            <a:pPr eaLnBrk="1" hangingPunct="1">
              <a:defRPr/>
            </a:pPr>
            <a:r>
              <a:rPr lang="nl-NL" dirty="0" smtClean="0">
                <a:latin typeface="Tahoma" charset="0"/>
                <a:ea typeface="ＭＳ Ｐゴシック" charset="0"/>
                <a:cs typeface="ＭＳ Ｐゴシック" charset="0"/>
              </a:rPr>
              <a:t>Wordt later </a:t>
            </a:r>
            <a:r>
              <a:rPr lang="nl-NL" u="sng" dirty="0" smtClean="0">
                <a:latin typeface="Tahoma" charset="0"/>
                <a:ea typeface="ＭＳ Ｐゴシック" charset="0"/>
                <a:cs typeface="ＭＳ Ｐゴシック" charset="0"/>
              </a:rPr>
              <a:t>meerstemmig</a:t>
            </a:r>
          </a:p>
          <a:p>
            <a:pPr eaLnBrk="1" hangingPunct="1">
              <a:defRPr/>
            </a:pPr>
            <a:r>
              <a:rPr lang="nl-NL" u="sng" dirty="0" smtClean="0">
                <a:latin typeface="Tahoma" charset="0"/>
                <a:ea typeface="ＭＳ Ｐゴシック" charset="0"/>
                <a:cs typeface="ＭＳ Ｐゴシック" charset="0"/>
              </a:rPr>
              <a:t>Cantus </a:t>
            </a:r>
            <a:r>
              <a:rPr lang="nl-NL" u="sng" dirty="0" err="1" smtClean="0">
                <a:latin typeface="Tahoma" charset="0"/>
                <a:ea typeface="ＭＳ Ｐゴシック" charset="0"/>
                <a:cs typeface="ＭＳ Ｐゴシック" charset="0"/>
              </a:rPr>
              <a:t>Firmus</a:t>
            </a:r>
            <a:endParaRPr lang="nl-NL" u="sng" dirty="0" smtClean="0">
              <a:latin typeface="Tahoma" charset="0"/>
              <a:ea typeface="ＭＳ Ｐゴシック" charset="0"/>
              <a:cs typeface="ＭＳ Ｐゴシック" charset="0"/>
            </a:endParaRPr>
          </a:p>
          <a:p>
            <a:pPr eaLnBrk="1" hangingPunct="1">
              <a:defRPr/>
            </a:pPr>
            <a:r>
              <a:rPr lang="nl-NL" dirty="0" smtClean="0">
                <a:latin typeface="Tahoma" charset="0"/>
                <a:ea typeface="ＭＳ Ｐゴシック" charset="0"/>
                <a:cs typeface="ＭＳ Ｐゴシック" charset="0"/>
              </a:rPr>
              <a:t>A </a:t>
            </a:r>
            <a:r>
              <a:rPr lang="nl-NL" dirty="0" err="1" smtClean="0">
                <a:latin typeface="Tahoma" charset="0"/>
                <a:ea typeface="ＭＳ Ｐゴシック" charset="0"/>
                <a:cs typeface="ＭＳ Ｐゴシック" charset="0"/>
              </a:rPr>
              <a:t>cappela</a:t>
            </a:r>
            <a:endParaRPr lang="nl-NL"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327809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0" y="-228600"/>
            <a:ext cx="9144000" cy="1295400"/>
          </a:xfrm>
        </p:spPr>
        <p:txBody>
          <a:bodyPr/>
          <a:lstStyle/>
          <a:p>
            <a:pPr eaLnBrk="1" hangingPunct="1">
              <a:defRPr/>
            </a:pPr>
            <a:r>
              <a:rPr lang="nl-NL">
                <a:latin typeface="Tahoma" charset="0"/>
                <a:ea typeface="ＭＳ Ｐゴシック" charset="0"/>
                <a:cs typeface="ＭＳ Ｐゴシック" charset="0"/>
              </a:rPr>
              <a:t>Belangrijk thema:</a:t>
            </a:r>
            <a:r>
              <a:rPr lang="en-US">
                <a:latin typeface="Tahoma" charset="0"/>
                <a:ea typeface="ＭＳ Ｐゴシック" charset="0"/>
                <a:cs typeface="ＭＳ Ｐゴシック" charset="0"/>
              </a:rPr>
              <a:t> </a:t>
            </a:r>
            <a:r>
              <a:rPr lang="nl-NL" i="1">
                <a:latin typeface="Arial Black" charset="0"/>
                <a:ea typeface="ＭＳ Ｐゴシック" charset="0"/>
                <a:cs typeface="ＭＳ Ｐゴシック" charset="0"/>
              </a:rPr>
              <a:t>Hoofse liefde</a:t>
            </a:r>
            <a:endParaRPr lang="nl-NL">
              <a:latin typeface="Tahoma" charset="0"/>
              <a:ea typeface="ＭＳ Ｐゴシック" charset="0"/>
              <a:cs typeface="ＭＳ Ｐゴシック" charset="0"/>
            </a:endParaRPr>
          </a:p>
        </p:txBody>
      </p:sp>
      <p:sp>
        <p:nvSpPr>
          <p:cNvPr id="113667" name="Rectangle 3"/>
          <p:cNvSpPr>
            <a:spLocks noGrp="1" noChangeArrowheads="1"/>
          </p:cNvSpPr>
          <p:nvPr>
            <p:ph type="body" sz="half" idx="1"/>
          </p:nvPr>
        </p:nvSpPr>
        <p:spPr>
          <a:xfrm>
            <a:off x="0" y="1523999"/>
            <a:ext cx="4267200" cy="5131489"/>
          </a:xfrm>
        </p:spPr>
        <p:txBody>
          <a:bodyPr>
            <a:normAutofit fontScale="85000" lnSpcReduction="20000"/>
          </a:bodyPr>
          <a:lstStyle/>
          <a:p>
            <a:pPr eaLnBrk="1" hangingPunct="1">
              <a:lnSpc>
                <a:spcPct val="90000"/>
              </a:lnSpc>
              <a:defRPr/>
            </a:pPr>
            <a:r>
              <a:rPr lang="nl-NL" sz="2400" dirty="0">
                <a:latin typeface="Tahoma" charset="0"/>
                <a:ea typeface="ＭＳ Ｐゴシック" charset="0"/>
                <a:cs typeface="ＭＳ Ｐゴシック" charset="0"/>
              </a:rPr>
              <a:t>Man </a:t>
            </a:r>
            <a:r>
              <a:rPr lang="ja-JP" altLang="nl-NL" sz="2400" dirty="0">
                <a:latin typeface="Tahoma" charset="0"/>
                <a:ea typeface="ＭＳ Ｐゴシック" charset="0"/>
                <a:cs typeface="ＭＳ Ｐゴシック" charset="0"/>
              </a:rPr>
              <a:t>“</a:t>
            </a:r>
            <a:r>
              <a:rPr lang="nl-NL" sz="2400" dirty="0">
                <a:latin typeface="Tahoma" charset="0"/>
                <a:ea typeface="ＭＳ Ｐゴシック" charset="0"/>
                <a:cs typeface="ＭＳ Ｐゴシック" charset="0"/>
              </a:rPr>
              <a:t>onderwerpt</a:t>
            </a:r>
            <a:r>
              <a:rPr lang="ja-JP" altLang="nl-NL" sz="2400" dirty="0">
                <a:latin typeface="Tahoma" charset="0"/>
                <a:ea typeface="ＭＳ Ｐゴシック" charset="0"/>
                <a:cs typeface="ＭＳ Ｐゴシック" charset="0"/>
              </a:rPr>
              <a:t>”</a:t>
            </a:r>
            <a:r>
              <a:rPr lang="nl-NL" sz="2400" dirty="0">
                <a:latin typeface="Tahoma" charset="0"/>
                <a:ea typeface="ＭＳ Ｐゴシック" charset="0"/>
                <a:cs typeface="ＭＳ Ｐゴシック" charset="0"/>
              </a:rPr>
              <a:t>zich aan de vrouw</a:t>
            </a:r>
          </a:p>
          <a:p>
            <a:pPr eaLnBrk="1" hangingPunct="1">
              <a:lnSpc>
                <a:spcPct val="90000"/>
              </a:lnSpc>
              <a:defRPr/>
            </a:pPr>
            <a:r>
              <a:rPr lang="nl-NL" sz="2400" dirty="0">
                <a:latin typeface="Tahoma" charset="0"/>
                <a:ea typeface="ＭＳ Ｐゴシック" charset="0"/>
                <a:cs typeface="ＭＳ Ｐゴシック" charset="0"/>
              </a:rPr>
              <a:t>neemt haar niet zomaar</a:t>
            </a:r>
          </a:p>
          <a:p>
            <a:pPr eaLnBrk="1" hangingPunct="1">
              <a:lnSpc>
                <a:spcPct val="90000"/>
              </a:lnSpc>
              <a:defRPr/>
            </a:pPr>
            <a:r>
              <a:rPr lang="nl-NL" sz="2400" dirty="0">
                <a:latin typeface="Tahoma" charset="0"/>
                <a:ea typeface="ＭＳ Ｐゴシック" charset="0"/>
                <a:cs typeface="ＭＳ Ｐゴシック" charset="0"/>
              </a:rPr>
              <a:t>ontwikkelt zijn verliefdheid</a:t>
            </a:r>
          </a:p>
          <a:p>
            <a:pPr eaLnBrk="1" hangingPunct="1">
              <a:lnSpc>
                <a:spcPct val="90000"/>
              </a:lnSpc>
              <a:defRPr/>
            </a:pPr>
            <a:r>
              <a:rPr lang="nl-NL" sz="2400" dirty="0">
                <a:latin typeface="Tahoma" charset="0"/>
                <a:ea typeface="ＭＳ Ｐゴシック" charset="0"/>
                <a:cs typeface="ＭＳ Ｐゴシック" charset="0"/>
              </a:rPr>
              <a:t>cultiveert deze (tot in het ziekelijke toe)</a:t>
            </a:r>
          </a:p>
          <a:p>
            <a:pPr eaLnBrk="1" hangingPunct="1">
              <a:lnSpc>
                <a:spcPct val="90000"/>
              </a:lnSpc>
              <a:defRPr/>
            </a:pPr>
            <a:r>
              <a:rPr lang="nl-NL" sz="2400" dirty="0">
                <a:latin typeface="Tahoma" charset="0"/>
                <a:ea typeface="ＭＳ Ｐゴシック" charset="0"/>
                <a:cs typeface="ＭＳ Ｐゴシック" charset="0"/>
              </a:rPr>
              <a:t>stelt de liefde uit zonder de bevrediging te proeven</a:t>
            </a:r>
          </a:p>
          <a:p>
            <a:pPr eaLnBrk="1" hangingPunct="1">
              <a:lnSpc>
                <a:spcPct val="90000"/>
              </a:lnSpc>
              <a:defRPr/>
            </a:pPr>
            <a:r>
              <a:rPr lang="nl-NL" sz="2400" dirty="0">
                <a:latin typeface="Tahoma" charset="0"/>
                <a:ea typeface="ＭＳ Ｐゴシック" charset="0"/>
                <a:cs typeface="ＭＳ Ｐゴシック" charset="0"/>
              </a:rPr>
              <a:t>meestal onvervulde liefde</a:t>
            </a:r>
          </a:p>
          <a:p>
            <a:pPr eaLnBrk="1" hangingPunct="1">
              <a:lnSpc>
                <a:spcPct val="90000"/>
              </a:lnSpc>
              <a:defRPr/>
            </a:pPr>
            <a:r>
              <a:rPr lang="nl-NL" sz="2400" dirty="0">
                <a:latin typeface="Tahoma" charset="0"/>
                <a:ea typeface="ＭＳ Ｐゴシック" charset="0"/>
                <a:cs typeface="ＭＳ Ｐゴシック" charset="0"/>
              </a:rPr>
              <a:t>verborgen en heimelijke liefde</a:t>
            </a:r>
          </a:p>
          <a:p>
            <a:pPr eaLnBrk="1" hangingPunct="1">
              <a:lnSpc>
                <a:spcPct val="90000"/>
              </a:lnSpc>
              <a:defRPr/>
            </a:pPr>
            <a:r>
              <a:rPr lang="nl-NL" sz="2400" dirty="0">
                <a:latin typeface="Tahoma" charset="0"/>
                <a:ea typeface="ＭＳ Ｐゴシック" charset="0"/>
                <a:cs typeface="ＭＳ Ｐゴシック" charset="0"/>
              </a:rPr>
              <a:t>uit liefde voor haar stijgt de man boven zichzelf uit: verricht dappere daden en wordt een beter mens</a:t>
            </a:r>
          </a:p>
          <a:p>
            <a:pPr eaLnBrk="1" hangingPunct="1">
              <a:lnSpc>
                <a:spcPct val="90000"/>
              </a:lnSpc>
              <a:defRPr/>
            </a:pPr>
            <a:endParaRPr lang="nl-NL" sz="2800" dirty="0">
              <a:latin typeface="Tahoma" charset="0"/>
              <a:ea typeface="ＭＳ Ｐゴシック" charset="0"/>
              <a:cs typeface="ＭＳ Ｐゴシック" charset="0"/>
            </a:endParaRPr>
          </a:p>
        </p:txBody>
      </p:sp>
      <p:pic>
        <p:nvPicPr>
          <p:cNvPr id="61443"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a:ext>
            </a:extLst>
          </a:blip>
          <a:srcRect/>
          <a:stretch>
            <a:fillRect/>
          </a:stretch>
        </p:blipFill>
        <p:spPr>
          <a:xfrm>
            <a:off x="4648200" y="1524000"/>
            <a:ext cx="3810000" cy="4572000"/>
          </a:xfrm>
        </p:spPr>
      </p:pic>
    </p:spTree>
    <p:extLst>
      <p:ext uri="{BB962C8B-B14F-4D97-AF65-F5344CB8AC3E}">
        <p14:creationId xmlns:p14="http://schemas.microsoft.com/office/powerpoint/2010/main" val="357152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08756" y="608189"/>
            <a:ext cx="3381022" cy="3084689"/>
          </a:xfrm>
        </p:spPr>
      </p:pic>
      <p:pic>
        <p:nvPicPr>
          <p:cNvPr id="5" name="Afbeelding 4"/>
          <p:cNvPicPr>
            <a:picLocks noChangeAspect="1"/>
          </p:cNvPicPr>
          <p:nvPr/>
        </p:nvPicPr>
        <p:blipFill>
          <a:blip r:embed="rId3"/>
          <a:stretch>
            <a:fillRect/>
          </a:stretch>
        </p:blipFill>
        <p:spPr>
          <a:xfrm>
            <a:off x="4289778" y="274638"/>
            <a:ext cx="3771900" cy="4015140"/>
          </a:xfrm>
          <a:prstGeom prst="rect">
            <a:avLst/>
          </a:prstGeom>
        </p:spPr>
      </p:pic>
      <p:pic>
        <p:nvPicPr>
          <p:cNvPr id="6" name="Afbeelding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3692878"/>
            <a:ext cx="2864556" cy="2822222"/>
          </a:xfrm>
          <a:prstGeom prst="rect">
            <a:avLst/>
          </a:prstGeom>
        </p:spPr>
      </p:pic>
      <p:pic>
        <p:nvPicPr>
          <p:cNvPr id="7" name="Afbeelding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1756" y="3692878"/>
            <a:ext cx="1984022" cy="2875844"/>
          </a:xfrm>
          <a:prstGeom prst="rect">
            <a:avLst/>
          </a:prstGeom>
        </p:spPr>
      </p:pic>
      <p:pic>
        <p:nvPicPr>
          <p:cNvPr id="8" name="Afbeelding 7"/>
          <p:cNvPicPr>
            <a:picLocks noChangeAspect="1"/>
          </p:cNvPicPr>
          <p:nvPr/>
        </p:nvPicPr>
        <p:blipFill>
          <a:blip r:embed="rId6"/>
          <a:stretch>
            <a:fillRect/>
          </a:stretch>
        </p:blipFill>
        <p:spPr>
          <a:xfrm>
            <a:off x="5535789" y="4289778"/>
            <a:ext cx="2857500" cy="2225322"/>
          </a:xfrm>
          <a:prstGeom prst="rect">
            <a:avLst/>
          </a:prstGeom>
        </p:spPr>
      </p:pic>
    </p:spTree>
    <p:extLst>
      <p:ext uri="{BB962C8B-B14F-4D97-AF65-F5344CB8AC3E}">
        <p14:creationId xmlns:p14="http://schemas.microsoft.com/office/powerpoint/2010/main" val="863799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a:hlinkClick r:id="rId2"/>
              </a:rPr>
              <a:t>https://youtu.be/1VIMDF0CHCw?list=</a:t>
            </a:r>
            <a:r>
              <a:rPr lang="nl-NL" dirty="0" smtClean="0">
                <a:hlinkClick r:id="rId2"/>
              </a:rPr>
              <a:t>PLAPZbMENmZUqnlKCrlhYwrxgovfCUom8H</a:t>
            </a:r>
            <a:endParaRPr lang="nl-NL" dirty="0" smtClean="0"/>
          </a:p>
          <a:p>
            <a:r>
              <a:rPr lang="nl-NL" smtClean="0"/>
              <a:t>Vanaf 6.20</a:t>
            </a:r>
            <a:endParaRPr lang="nl-NL" dirty="0"/>
          </a:p>
        </p:txBody>
      </p:sp>
    </p:spTree>
    <p:extLst>
      <p:ext uri="{BB962C8B-B14F-4D97-AF65-F5344CB8AC3E}">
        <p14:creationId xmlns:p14="http://schemas.microsoft.com/office/powerpoint/2010/main" val="689539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Waarneming.thmx</Template>
  <TotalTime>39</TotalTime>
  <Words>391</Words>
  <Application>Microsoft Macintosh PowerPoint</Application>
  <PresentationFormat>Diavoorstelling (4:3)</PresentationFormat>
  <Paragraphs>58</Paragraphs>
  <Slides>9</Slides>
  <Notes>5</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9</vt:i4>
      </vt:variant>
    </vt:vector>
  </HeadingPairs>
  <TitlesOfParts>
    <vt:vector size="19" baseType="lpstr">
      <vt:lpstr>Arial Black</vt:lpstr>
      <vt:lpstr>Bookman Old Style</vt:lpstr>
      <vt:lpstr>Calibri</vt:lpstr>
      <vt:lpstr>Century Gothic</vt:lpstr>
      <vt:lpstr>ＭＳ Ｐゴシック</vt:lpstr>
      <vt:lpstr>Tahoma</vt:lpstr>
      <vt:lpstr>Wingdings</vt:lpstr>
      <vt:lpstr>Wingdings 2</vt:lpstr>
      <vt:lpstr>Arial</vt:lpstr>
      <vt:lpstr>Perception</vt:lpstr>
      <vt:lpstr>Muziek buiten de kerk</vt:lpstr>
      <vt:lpstr>Kunstliederen</vt:lpstr>
      <vt:lpstr>Rondtrekkende muzikanten</vt:lpstr>
      <vt:lpstr>Positie van de troubadours</vt:lpstr>
      <vt:lpstr>Muziek van de troubadours</vt:lpstr>
      <vt:lpstr> Verschillen tussen muziek in de kerk en muziek buiten de kerk  </vt:lpstr>
      <vt:lpstr>Belangrijk thema: Hoofse liefde</vt:lpstr>
      <vt:lpstr>PowerPoint-presentatie</vt:lpstr>
      <vt:lpstr>PowerPoint-presentatie</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Muziek buiten de kerk</dc:title>
  <dc:creator>ATC</dc:creator>
  <cp:lastModifiedBy>Microsoft Office-gebruiker</cp:lastModifiedBy>
  <cp:revision>22</cp:revision>
  <dcterms:created xsi:type="dcterms:W3CDTF">2016-10-07T09:59:49Z</dcterms:created>
  <dcterms:modified xsi:type="dcterms:W3CDTF">2017-10-15T13:38:00Z</dcterms:modified>
</cp:coreProperties>
</file>